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3.png"/><Relationship Id="rId18" Type="http://schemas.openxmlformats.org/officeDocument/2006/relationships/image" Target="../media/image125.png"/><Relationship Id="rId26" Type="http://schemas.openxmlformats.org/officeDocument/2006/relationships/image" Target="../media/image131.png"/><Relationship Id="rId3" Type="http://schemas.openxmlformats.org/officeDocument/2006/relationships/image" Target="../media/image114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5" Type="http://schemas.openxmlformats.org/officeDocument/2006/relationships/image" Target="../media/image130.png"/><Relationship Id="rId2" Type="http://schemas.openxmlformats.org/officeDocument/2006/relationships/image" Target="../media/image113.png"/><Relationship Id="rId16" Type="http://schemas.openxmlformats.org/officeDocument/2006/relationships/image" Target="../media/image123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19.png"/><Relationship Id="rId24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05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3" Type="http://schemas.openxmlformats.org/officeDocument/2006/relationships/image" Target="../media/image133.png"/><Relationship Id="rId21" Type="http://schemas.openxmlformats.org/officeDocument/2006/relationships/image" Target="../media/image5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17" Type="http://schemas.openxmlformats.org/officeDocument/2006/relationships/image" Target="../media/image14.png"/><Relationship Id="rId2" Type="http://schemas.openxmlformats.org/officeDocument/2006/relationships/image" Target="../media/image132.png"/><Relationship Id="rId16" Type="http://schemas.openxmlformats.org/officeDocument/2006/relationships/image" Target="../media/image1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38.png"/><Relationship Id="rId5" Type="http://schemas.openxmlformats.org/officeDocument/2006/relationships/image" Target="../media/image113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34.png"/><Relationship Id="rId9" Type="http://schemas.openxmlformats.org/officeDocument/2006/relationships/image" Target="../media/image105.png"/><Relationship Id="rId1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14.png"/><Relationship Id="rId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5.png"/><Relationship Id="rId10" Type="http://schemas.openxmlformats.org/officeDocument/2006/relationships/image" Target="../media/image189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0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5" Type="http://schemas.openxmlformats.org/officeDocument/2006/relationships/image" Target="../media/image90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1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0D51B-708B-7FD2-510F-875777374B53}"/>
              </a:ext>
            </a:extLst>
          </p:cNvPr>
          <p:cNvGrpSpPr/>
          <p:nvPr/>
        </p:nvGrpSpPr>
        <p:grpSpPr>
          <a:xfrm>
            <a:off x="9081069" y="2537941"/>
            <a:ext cx="2607471" cy="1944521"/>
            <a:chOff x="9081069" y="2537941"/>
            <a:chExt cx="2607471" cy="19445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40EF99-04ED-2462-FA45-A9AA311EC233}"/>
                </a:ext>
              </a:extLst>
            </p:cNvPr>
            <p:cNvGrpSpPr/>
            <p:nvPr/>
          </p:nvGrpSpPr>
          <p:grpSpPr>
            <a:xfrm>
              <a:off x="9081069" y="2537941"/>
              <a:ext cx="2567011" cy="1840294"/>
              <a:chOff x="9081069" y="2537941"/>
              <a:chExt cx="2567011" cy="1840294"/>
            </a:xfrm>
          </p:grpSpPr>
          <p:pic>
            <p:nvPicPr>
              <p:cNvPr id="45" name="Picture 10">
                <a:extLst>
                  <a:ext uri="{FF2B5EF4-FFF2-40B4-BE49-F238E27FC236}">
                    <a16:creationId xmlns:a16="http://schemas.microsoft.com/office/drawing/2014/main" id="{25AC5C92-E69D-2B79-3ED3-A4494BF26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1069" y="2537941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33563448-1174-EA12-5C98-C9422D9AE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2367" y="2613234"/>
                <a:ext cx="2457447" cy="1761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A796E622-AA63-B5E9-0C17-255D8031E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29" y="2642168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05046E-9361-4216-28A6-FC05D58D58B2}"/>
              </a:ext>
            </a:extLst>
          </p:cNvPr>
          <p:cNvGrpSpPr/>
          <p:nvPr/>
        </p:nvGrpSpPr>
        <p:grpSpPr>
          <a:xfrm>
            <a:off x="6208675" y="4628663"/>
            <a:ext cx="2823907" cy="2193614"/>
            <a:chOff x="6208675" y="4628663"/>
            <a:chExt cx="2823907" cy="21936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8964C0-FB7F-2F48-3D0E-AE49635E79CB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046201"/>
              <a:chOff x="6208675" y="4628663"/>
              <a:chExt cx="2823907" cy="2046201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B7C532A8-D6DF-D10D-0B2D-6F2119BDB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675" y="4628663"/>
                <a:ext cx="2823907" cy="2018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63CAABA-F381-2FF1-B635-DA73174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4835" y="4711203"/>
                <a:ext cx="2681226" cy="196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02A751B7-FFC3-B91A-F360-3F71CB93A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657" y="4770013"/>
              <a:ext cx="2802207" cy="205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20825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162</cp:revision>
  <dcterms:created xsi:type="dcterms:W3CDTF">2023-07-26T17:49:20Z</dcterms:created>
  <dcterms:modified xsi:type="dcterms:W3CDTF">2024-11-30T00:57:42Z</dcterms:modified>
</cp:coreProperties>
</file>